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3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645C-15BE-446B-ABE7-3D1988BB9FEA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778E-36BA-4CAA-970A-87D6EAA00F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774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645C-15BE-446B-ABE7-3D1988BB9FEA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778E-36BA-4CAA-970A-87D6EAA00F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667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645C-15BE-446B-ABE7-3D1988BB9FEA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778E-36BA-4CAA-970A-87D6EAA00F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500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645C-15BE-446B-ABE7-3D1988BB9FEA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778E-36BA-4CAA-970A-87D6EAA00F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132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645C-15BE-446B-ABE7-3D1988BB9FEA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778E-36BA-4CAA-970A-87D6EAA00F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292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645C-15BE-446B-ABE7-3D1988BB9FEA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778E-36BA-4CAA-970A-87D6EAA00F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721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645C-15BE-446B-ABE7-3D1988BB9FEA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778E-36BA-4CAA-970A-87D6EAA00F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298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645C-15BE-446B-ABE7-3D1988BB9FEA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778E-36BA-4CAA-970A-87D6EAA00F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8410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645C-15BE-446B-ABE7-3D1988BB9FEA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778E-36BA-4CAA-970A-87D6EAA00F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110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645C-15BE-446B-ABE7-3D1988BB9FEA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778E-36BA-4CAA-970A-87D6EAA00F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543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645C-15BE-446B-ABE7-3D1988BB9FEA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778E-36BA-4CAA-970A-87D6EAA00F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497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7645C-15BE-446B-ABE7-3D1988BB9FEA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D778E-36BA-4CAA-970A-87D6EAA00F9F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37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Ekran Gösterisi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0</vt:i4>
      </vt:variant>
    </vt:vector>
  </HeadingPairs>
  <TitlesOfParts>
    <vt:vector size="4" baseType="lpstr">
      <vt:lpstr>Arial</vt:lpstr>
      <vt:lpstr>Calibri</vt:lpstr>
      <vt:lpstr>Calibri Light</vt:lpstr>
      <vt:lpstr>Office Teması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kanat gulle</dc:creator>
  <cp:lastModifiedBy>kanat gulle</cp:lastModifiedBy>
  <cp:revision>1</cp:revision>
  <dcterms:created xsi:type="dcterms:W3CDTF">2019-06-20T08:38:22Z</dcterms:created>
  <dcterms:modified xsi:type="dcterms:W3CDTF">2019-06-20T08:40:50Z</dcterms:modified>
</cp:coreProperties>
</file>