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74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67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009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32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92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721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98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410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10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54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97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7645C-15BE-446B-ABE7-3D1988BB9FEA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D778E-36BA-4CAA-970A-87D6EAA00F9F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37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2019-06-20T08:38:22Z</dcterms:created>
  <dcterms:modified xsi:type="dcterms:W3CDTF">2019-06-20T08:40:50Z</dcterms:modified>
</cp:coreProperties>
</file>