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13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87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854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551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3522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121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1022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962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900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13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8519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71083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2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07E18-ED08-4BF3-8940-2C93E3E490CA}" type="datetimeFigureOut">
              <a:rPr lang="tr-TR" smtClean="0"/>
              <a:t>20.06.2019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B9001-0048-410E-8FF9-8C8928FFF5EC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88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Ekran Gösterisi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0</vt:i4>
      </vt:variant>
    </vt:vector>
  </HeadingPairs>
  <TitlesOfParts>
    <vt:vector size="4" baseType="lpstr">
      <vt:lpstr>Arial</vt:lpstr>
      <vt:lpstr>Calibri</vt:lpstr>
      <vt:lpstr>Calibri Light</vt:lpstr>
      <vt:lpstr>Office Teması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kanat gulle</dc:creator>
  <cp:lastModifiedBy>kanat gulle</cp:lastModifiedBy>
  <cp:revision>1</cp:revision>
  <dcterms:created xsi:type="dcterms:W3CDTF">2019-06-20T08:36:03Z</dcterms:created>
  <dcterms:modified xsi:type="dcterms:W3CDTF">2019-06-20T08:37:23Z</dcterms:modified>
</cp:coreProperties>
</file>