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3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7E18-ED08-4BF3-8940-2C93E3E490C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B9001-0048-410E-8FF9-8C8928FFF5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9872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7E18-ED08-4BF3-8940-2C93E3E490C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B9001-0048-410E-8FF9-8C8928FFF5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2854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7E18-ED08-4BF3-8940-2C93E3E490C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B9001-0048-410E-8FF9-8C8928FFF5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551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7E18-ED08-4BF3-8940-2C93E3E490C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B9001-0048-410E-8FF9-8C8928FFF5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3522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7E18-ED08-4BF3-8940-2C93E3E490C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B9001-0048-410E-8FF9-8C8928FFF5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1210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7E18-ED08-4BF3-8940-2C93E3E490C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B9001-0048-410E-8FF9-8C8928FFF5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02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7E18-ED08-4BF3-8940-2C93E3E490C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B9001-0048-410E-8FF9-8C8928FFF5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8962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7E18-ED08-4BF3-8940-2C93E3E490C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B9001-0048-410E-8FF9-8C8928FFF5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9008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7E18-ED08-4BF3-8940-2C93E3E490C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B9001-0048-410E-8FF9-8C8928FFF5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137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7E18-ED08-4BF3-8940-2C93E3E490C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B9001-0048-410E-8FF9-8C8928FFF5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8519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7E18-ED08-4BF3-8940-2C93E3E490C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B9001-0048-410E-8FF9-8C8928FFF5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083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7E18-ED08-4BF3-8940-2C93E3E490C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B9001-0048-410E-8FF9-8C8928FFF5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8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07E18-ED08-4BF3-8940-2C93E3E490C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B9001-0048-410E-8FF9-8C8928FFF5EC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88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Ekran Gösterisi (4:3)</PresentationFormat>
  <Paragraphs>0</Paragraphs>
  <Slides>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Teması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kanat gulle</dc:creator>
  <cp:lastModifiedBy>kanat gulle</cp:lastModifiedBy>
  <cp:revision>1</cp:revision>
  <dcterms:created xsi:type="dcterms:W3CDTF">2019-06-20T08:36:03Z</dcterms:created>
  <dcterms:modified xsi:type="dcterms:W3CDTF">2019-06-20T08:37:23Z</dcterms:modified>
</cp:coreProperties>
</file>