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972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430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8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77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33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186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79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30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827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09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F4687-4811-4ADF-AFB4-ADCCD8DC6869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ABFBF-8C43-499F-9A11-D31AA912C5DA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73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Teması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kanat gulle</dc:creator>
  <cp:lastModifiedBy>kanat gulle</cp:lastModifiedBy>
  <cp:revision>1</cp:revision>
  <dcterms:created xsi:type="dcterms:W3CDTF">2019-06-20T08:41:49Z</dcterms:created>
  <dcterms:modified xsi:type="dcterms:W3CDTF">2019-06-20T08:42:28Z</dcterms:modified>
</cp:coreProperties>
</file>