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98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39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95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450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41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11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59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96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18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328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76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F75C-96AC-4217-B11C-570E9690CE93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75285-6991-47A3-9777-EFA1FBB354FB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00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kanat gulle</dc:creator>
  <cp:lastModifiedBy>kanat gulle</cp:lastModifiedBy>
  <cp:revision>1</cp:revision>
  <dcterms:created xsi:type="dcterms:W3CDTF">2019-06-20T08:43:43Z</dcterms:created>
  <dcterms:modified xsi:type="dcterms:W3CDTF">2019-06-20T08:44:18Z</dcterms:modified>
</cp:coreProperties>
</file>