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>
    <p:restoredLeft sz="15620"/>
    <p:restoredTop sz="94660"/>
  </p:normalViewPr>
  <p:slideViewPr>
    <p:cSldViewPr snapToGrid="0">
      <p:cViewPr varScale="1">
        <p:scale>
          <a:sx n="89" d="100"/>
          <a:sy n="89" d="100"/>
        </p:scale>
        <p:origin x="135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viewProps" Target="viewProps.xml"/><Relationship Id="rId2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5" Type="http://schemas.openxmlformats.org/officeDocument/2006/relationships/tableStyles" Target="tableStyles.xml"/><Relationship Id="rId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1F75C-96AC-4217-B11C-570E9690CE93}" type="datetimeFigureOut">
              <a:rPr lang="tr-TR" smtClean="0"/>
              <a:t>20.06.2019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D75285-6991-47A3-9777-EFA1FBB354F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699829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1F75C-96AC-4217-B11C-570E9690CE93}" type="datetimeFigureOut">
              <a:rPr lang="tr-TR" smtClean="0"/>
              <a:t>20.06.2019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D75285-6991-47A3-9777-EFA1FBB354F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203929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1F75C-96AC-4217-B11C-570E9690CE93}" type="datetimeFigureOut">
              <a:rPr lang="tr-TR" smtClean="0"/>
              <a:t>20.06.2019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D75285-6991-47A3-9777-EFA1FBB354F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049570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1F75C-96AC-4217-B11C-570E9690CE93}" type="datetimeFigureOut">
              <a:rPr lang="tr-TR" smtClean="0"/>
              <a:t>20.06.2019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D75285-6991-47A3-9777-EFA1FBB354F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145099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1F75C-96AC-4217-B11C-570E9690CE93}" type="datetimeFigureOut">
              <a:rPr lang="tr-TR" smtClean="0"/>
              <a:t>20.06.2019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D75285-6991-47A3-9777-EFA1FBB354F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024142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1F75C-96AC-4217-B11C-570E9690CE93}" type="datetimeFigureOut">
              <a:rPr lang="tr-TR" smtClean="0"/>
              <a:t>20.06.2019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D75285-6991-47A3-9777-EFA1FBB354F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121159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1F75C-96AC-4217-B11C-570E9690CE93}" type="datetimeFigureOut">
              <a:rPr lang="tr-TR" smtClean="0"/>
              <a:t>20.06.2019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D75285-6991-47A3-9777-EFA1FBB354F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685903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1F75C-96AC-4217-B11C-570E9690CE93}" type="datetimeFigureOut">
              <a:rPr lang="tr-TR" smtClean="0"/>
              <a:t>20.06.2019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D75285-6991-47A3-9777-EFA1FBB354F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899610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1F75C-96AC-4217-B11C-570E9690CE93}" type="datetimeFigureOut">
              <a:rPr lang="tr-TR" smtClean="0"/>
              <a:t>20.06.2019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D75285-6991-47A3-9777-EFA1FBB354F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021849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1F75C-96AC-4217-B11C-570E9690CE93}" type="datetimeFigureOut">
              <a:rPr lang="tr-TR" smtClean="0"/>
              <a:t>20.06.2019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D75285-6991-47A3-9777-EFA1FBB354F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032800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1F75C-96AC-4217-B11C-570E9690CE93}" type="datetimeFigureOut">
              <a:rPr lang="tr-TR" smtClean="0"/>
              <a:t>20.06.2019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D75285-6991-47A3-9777-EFA1FBB354F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017612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41F75C-96AC-4217-B11C-570E9690CE93}" type="datetimeFigureOut">
              <a:rPr lang="tr-TR" smtClean="0"/>
              <a:t>20.06.2019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D75285-6991-47A3-9777-EFA1FBB354FB}" type="slidenum">
              <a:rPr lang="tr-TR" smtClean="0"/>
              <a:t>‹#›</a:t>
            </a:fld>
            <a:endParaRPr lang="tr-TR"/>
          </a:p>
        </p:txBody>
      </p:sp>
      <p:pic>
        <p:nvPicPr>
          <p:cNvPr id="7" name="Resim 6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210004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Ekran Gösterisi (4:3)</PresentationFormat>
  <Paragraphs>0</Paragraphs>
  <Slides>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0</vt:i4>
      </vt:variant>
    </vt:vector>
  </HeadingPairs>
  <TitlesOfParts>
    <vt:vector size="4" baseType="lpstr">
      <vt:lpstr>Arial</vt:lpstr>
      <vt:lpstr>Calibri</vt:lpstr>
      <vt:lpstr>Calibri Light</vt:lpstr>
      <vt:lpstr>Office Teması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kanat gulle</dc:creator>
  <cp:lastModifiedBy>kanat gulle</cp:lastModifiedBy>
  <cp:revision>1</cp:revision>
  <dcterms:created xsi:type="dcterms:W3CDTF">2019-06-20T08:43:43Z</dcterms:created>
  <dcterms:modified xsi:type="dcterms:W3CDTF">2019-06-20T08:44:18Z</dcterms:modified>
</cp:coreProperties>
</file>