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553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2901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504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129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1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65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4858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04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627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4161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32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45AF2-1E08-4805-BACC-13389441D11D}" type="datetimeFigureOut">
              <a:rPr lang="tr-TR" smtClean="0"/>
              <a:t>20.06.2019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7DF6E-05CB-4448-A23C-E325131796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3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Ekran Gösterisi (4:3)</PresentationFormat>
  <Paragraphs>0</Paragraphs>
  <Slides>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Teması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kanat gulle</dc:creator>
  <cp:lastModifiedBy>kanat gulle</cp:lastModifiedBy>
  <cp:revision>1</cp:revision>
  <dcterms:created xsi:type="dcterms:W3CDTF">2019-06-20T08:47:04Z</dcterms:created>
  <dcterms:modified xsi:type="dcterms:W3CDTF">2019-06-20T08:47:32Z</dcterms:modified>
</cp:coreProperties>
</file>