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3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6491-1CE3-46EB-A963-96E10C8B8A37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E4FE-AB8D-41F4-80CB-D22D82421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07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6491-1CE3-46EB-A963-96E10C8B8A37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E4FE-AB8D-41F4-80CB-D22D82421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364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6491-1CE3-46EB-A963-96E10C8B8A37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E4FE-AB8D-41F4-80CB-D22D82421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393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6491-1CE3-46EB-A963-96E10C8B8A37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E4FE-AB8D-41F4-80CB-D22D82421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04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6491-1CE3-46EB-A963-96E10C8B8A37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E4FE-AB8D-41F4-80CB-D22D82421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93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6491-1CE3-46EB-A963-96E10C8B8A37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E4FE-AB8D-41F4-80CB-D22D82421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50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6491-1CE3-46EB-A963-96E10C8B8A37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E4FE-AB8D-41F4-80CB-D22D82421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002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6491-1CE3-46EB-A963-96E10C8B8A37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E4FE-AB8D-41F4-80CB-D22D82421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040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6491-1CE3-46EB-A963-96E10C8B8A37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E4FE-AB8D-41F4-80CB-D22D82421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454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6491-1CE3-46EB-A963-96E10C8B8A37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E4FE-AB8D-41F4-80CB-D22D82421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469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16491-1CE3-46EB-A963-96E10C8B8A37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E4FE-AB8D-41F4-80CB-D22D824214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69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16491-1CE3-46EB-A963-96E10C8B8A37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5E4FE-AB8D-41F4-80CB-D22D8242146D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367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Ekran Gösterisi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Teması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kanat gulle</dc:creator>
  <cp:lastModifiedBy>kanat gulle</cp:lastModifiedBy>
  <cp:revision>1</cp:revision>
  <dcterms:created xsi:type="dcterms:W3CDTF">2019-06-20T08:48:09Z</dcterms:created>
  <dcterms:modified xsi:type="dcterms:W3CDTF">2019-06-20T08:48:41Z</dcterms:modified>
</cp:coreProperties>
</file>