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07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36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39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04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93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50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00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04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45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6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69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6491-1CE3-46EB-A963-96E10C8B8A37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E4FE-AB8D-41F4-80CB-D22D8242146D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6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2019-06-20T08:48:09Z</dcterms:created>
  <dcterms:modified xsi:type="dcterms:W3CDTF">2019-06-20T08:48:41Z</dcterms:modified>
</cp:coreProperties>
</file>