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3" r:id="rId2"/>
  </p:sldIdLst>
  <p:sldSz cx="25203150" cy="36004500"/>
  <p:notesSz cx="6858000" cy="9144000"/>
  <p:custShowLst>
    <p:custShow name="Özel Gösteri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747838" indent="-12906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3497263" indent="-25828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5245100" indent="-38735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6994525" indent="-51657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8" autoAdjust="0"/>
    <p:restoredTop sz="94674"/>
  </p:normalViewPr>
  <p:slideViewPr>
    <p:cSldViewPr>
      <p:cViewPr varScale="1">
        <p:scale>
          <a:sx n="23" d="100"/>
          <a:sy n="23" d="100"/>
        </p:scale>
        <p:origin x="3688" y="320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>
            <a:extLst>
              <a:ext uri="{FF2B5EF4-FFF2-40B4-BE49-F238E27FC236}">
                <a16:creationId xmlns:a16="http://schemas.microsoft.com/office/drawing/2014/main" id="{8492CAB8-928C-9744-86F4-C69ECF364C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677E061-5CC0-E049-AF20-47B3A94B1E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1977AC3-516A-C04A-9240-1A2E0AE5361F}" type="datetimeFigureOut">
              <a:rPr lang="tr-TR"/>
              <a:pPr>
                <a:defRPr/>
              </a:pPr>
              <a:t>13.06.2022</a:t>
            </a:fld>
            <a:endParaRPr lang="tr-TR"/>
          </a:p>
        </p:txBody>
      </p:sp>
      <p:sp>
        <p:nvSpPr>
          <p:cNvPr id="4" name="Slayt Görüntüsü Yer Tutucusu 3">
            <a:extLst>
              <a:ext uri="{FF2B5EF4-FFF2-40B4-BE49-F238E27FC236}">
                <a16:creationId xmlns:a16="http://schemas.microsoft.com/office/drawing/2014/main" id="{B5C8C859-77A9-FE42-B063-69C6C154CD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>
            <a:extLst>
              <a:ext uri="{FF2B5EF4-FFF2-40B4-BE49-F238E27FC236}">
                <a16:creationId xmlns:a16="http://schemas.microsoft.com/office/drawing/2014/main" id="{4815E3A0-580B-DB42-AFF0-C1414F5C5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Altbilgi Yer Tutucusu 5">
            <a:extLst>
              <a:ext uri="{FF2B5EF4-FFF2-40B4-BE49-F238E27FC236}">
                <a16:creationId xmlns:a16="http://schemas.microsoft.com/office/drawing/2014/main" id="{7F747A57-8F89-F847-AFF5-BFC00D1F5C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1BAB69-1406-0E4C-B9B4-1A7F17D7E1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8B7C07-4A59-2C4F-8301-D2A88B5A4122}" type="slidenum">
              <a:rPr lang="tr-TR" altLang="en-US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497263" rtl="0" fontAlgn="base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47838" algn="l" defTabSz="3497263" rtl="0" fontAlgn="base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497263" algn="l" defTabSz="3497263" rtl="0" fontAlgn="base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45100" algn="l" defTabSz="3497263" rtl="0" fontAlgn="base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994525" algn="l" defTabSz="3497263" rtl="0" fontAlgn="base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721795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systemx\Desktop\UE_SUNUM\Slayt_resim\alt_icerik.png">
            <a:extLst>
              <a:ext uri="{FF2B5EF4-FFF2-40B4-BE49-F238E27FC236}">
                <a16:creationId xmlns:a16="http://schemas.microsoft.com/office/drawing/2014/main" id="{7261CC52-8733-1B4C-9706-328D191D4B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23363"/>
            <a:ext cx="252031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sdu_logo_icerik">
            <a:extLst>
              <a:ext uri="{FF2B5EF4-FFF2-40B4-BE49-F238E27FC236}">
                <a16:creationId xmlns:a16="http://schemas.microsoft.com/office/drawing/2014/main" id="{2315127B-4FBD-EB4C-86B2-02E8E1436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7338" y="120650"/>
            <a:ext cx="2400301" cy="225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C3D24EB-A9F1-8043-B8A5-0109A650BAC5}"/>
              </a:ext>
            </a:extLst>
          </p:cNvPr>
          <p:cNvSpPr/>
          <p:nvPr userDrawn="1"/>
        </p:nvSpPr>
        <p:spPr>
          <a:xfrm>
            <a:off x="1897735" y="119062"/>
            <a:ext cx="23065634" cy="149302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prstTxWarp prst="textDeflate">
              <a:avLst>
                <a:gd name="adj" fmla="val 15837"/>
              </a:avLst>
            </a:prstTxWarp>
            <a:spAutoFit/>
          </a:bodyPr>
          <a:lstStyle/>
          <a:p>
            <a:pPr algn="ctr">
              <a:defRPr/>
            </a:pPr>
            <a:r>
              <a:rPr lang="tr-TR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Fan Heiti Std B" pitchFamily="34" charset="-128"/>
                <a:ea typeface="Adobe Fan Heiti Std B" pitchFamily="34" charset="-128"/>
                <a:cs typeface="Arial" charset="0"/>
              </a:rPr>
              <a:t>SÜLEYMAN DEMİREL ÜNİVERSİTESİ   </a:t>
            </a:r>
          </a:p>
          <a:p>
            <a:pPr algn="ctr">
              <a:defRPr/>
            </a:pPr>
            <a:r>
              <a:rPr lang="tr-TR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Fan Heiti Std B" pitchFamily="34" charset="-128"/>
                <a:ea typeface="Adobe Fan Heiti Std B" pitchFamily="34" charset="-128"/>
                <a:cs typeface="Arial" charset="0"/>
              </a:rPr>
              <a:t>ENDÜSTRİ MÜHENDİSLİĞİ BÖLÜMÜ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Fan Heiti Std B" pitchFamily="34" charset="-128"/>
              <a:ea typeface="Adobe Fan Heiti Std B" pitchFamily="34" charset="-128"/>
              <a:cs typeface="Arial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9C1A01-9A56-D14C-81D6-D1B417A3E333}"/>
              </a:ext>
            </a:extLst>
          </p:cNvPr>
          <p:cNvSpPr/>
          <p:nvPr userDrawn="1"/>
        </p:nvSpPr>
        <p:spPr>
          <a:xfrm>
            <a:off x="-46038" y="6264275"/>
            <a:ext cx="25249188" cy="730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6360152-38BF-B24D-8D85-4A3269369E25}"/>
              </a:ext>
            </a:extLst>
          </p:cNvPr>
          <p:cNvSpPr/>
          <p:nvPr userDrawn="1"/>
        </p:nvSpPr>
        <p:spPr>
          <a:xfrm rot="5400000">
            <a:off x="-885031" y="19549269"/>
            <a:ext cx="26716038" cy="14605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9C4EB4-A81D-C24F-B049-CE663C8FBADD}"/>
              </a:ext>
            </a:extLst>
          </p:cNvPr>
          <p:cNvSpPr txBox="1"/>
          <p:nvPr userDrawn="1"/>
        </p:nvSpPr>
        <p:spPr>
          <a:xfrm>
            <a:off x="0" y="6310313"/>
            <a:ext cx="124729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ÇALIŞMANIN AMACI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0B2FBA-DCBC-6642-BC7F-0B1B7424A844}"/>
              </a:ext>
            </a:extLst>
          </p:cNvPr>
          <p:cNvSpPr/>
          <p:nvPr userDrawn="1"/>
        </p:nvSpPr>
        <p:spPr>
          <a:xfrm>
            <a:off x="-93663" y="11742738"/>
            <a:ext cx="12472988" cy="730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7E0A46-DE02-1B43-90C9-4EE9BC1B3C99}"/>
              </a:ext>
            </a:extLst>
          </p:cNvPr>
          <p:cNvSpPr txBox="1"/>
          <p:nvPr userDrawn="1"/>
        </p:nvSpPr>
        <p:spPr>
          <a:xfrm>
            <a:off x="-168275" y="11893550"/>
            <a:ext cx="124745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MATERYAL VE YÖNTEM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68C680-65C2-254F-9BC7-D6A51B895989}"/>
              </a:ext>
            </a:extLst>
          </p:cNvPr>
          <p:cNvSpPr txBox="1"/>
          <p:nvPr userDrawn="1"/>
        </p:nvSpPr>
        <p:spPr>
          <a:xfrm>
            <a:off x="12428538" y="17397413"/>
            <a:ext cx="127285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ARAŞTIRMA BULGULARI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F63BF9A-3C1B-7841-A8CD-98EEEF0E7B92}"/>
              </a:ext>
            </a:extLst>
          </p:cNvPr>
          <p:cNvSpPr/>
          <p:nvPr userDrawn="1"/>
        </p:nvSpPr>
        <p:spPr>
          <a:xfrm>
            <a:off x="-74613" y="32980313"/>
            <a:ext cx="25203151" cy="71437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57CE86-89A7-2148-A707-2B81B63F0A98}"/>
              </a:ext>
            </a:extLst>
          </p:cNvPr>
          <p:cNvSpPr txBox="1"/>
          <p:nvPr userDrawn="1"/>
        </p:nvSpPr>
        <p:spPr>
          <a:xfrm>
            <a:off x="12546013" y="6357938"/>
            <a:ext cx="127285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KAYNAK ÖZETLERİ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045552C-71BE-234F-AE87-F678A0513F37}"/>
              </a:ext>
            </a:extLst>
          </p:cNvPr>
          <p:cNvSpPr/>
          <p:nvPr userDrawn="1"/>
        </p:nvSpPr>
        <p:spPr>
          <a:xfrm>
            <a:off x="12485688" y="17325975"/>
            <a:ext cx="12717462" cy="71438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E28EB0F-F6A5-5F41-8D70-916FC5D62CE2}"/>
              </a:ext>
            </a:extLst>
          </p:cNvPr>
          <p:cNvSpPr txBox="1"/>
          <p:nvPr userDrawn="1"/>
        </p:nvSpPr>
        <p:spPr>
          <a:xfrm>
            <a:off x="12534900" y="28743275"/>
            <a:ext cx="127285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SONUÇ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BA0372-B379-5A4B-9168-4D1814C26478}"/>
              </a:ext>
            </a:extLst>
          </p:cNvPr>
          <p:cNvSpPr txBox="1"/>
          <p:nvPr userDrawn="1"/>
        </p:nvSpPr>
        <p:spPr>
          <a:xfrm>
            <a:off x="-119063" y="33053338"/>
            <a:ext cx="127301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 KAYNAKLAR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6E05921-795D-4342-B139-49E81D84E8F1}"/>
              </a:ext>
            </a:extLst>
          </p:cNvPr>
          <p:cNvSpPr/>
          <p:nvPr userDrawn="1"/>
        </p:nvSpPr>
        <p:spPr>
          <a:xfrm>
            <a:off x="12509500" y="28776613"/>
            <a:ext cx="12687300" cy="730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5pPr>
      <a:lvl6pPr marL="1748790" algn="ctr" rtl="0" eaLnBrk="1" fontAlgn="base" hangingPunct="1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6pPr>
      <a:lvl7pPr marL="3497580" algn="ctr" rtl="0" eaLnBrk="1" fontAlgn="base" hangingPunct="1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7pPr>
      <a:lvl8pPr marL="5246370" algn="ctr" rtl="0" eaLnBrk="1" fontAlgn="base" hangingPunct="1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8pPr>
      <a:lvl9pPr marL="6995160" algn="ctr" rtl="0" eaLnBrk="1" fontAlgn="base" hangingPunct="1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9pPr>
    </p:titleStyle>
    <p:bodyStyle>
      <a:lvl1pPr marL="1311275" indent="-13112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625" indent="-10922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312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13" indent="-87312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238" indent="-87312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E92E3C-3DD3-994D-9642-E4B8FC63F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439418"/>
              </p:ext>
            </p:extLst>
          </p:nvPr>
        </p:nvGraphicFramePr>
        <p:xfrm>
          <a:off x="4156869" y="2160490"/>
          <a:ext cx="16889412" cy="4157647"/>
        </p:xfrm>
        <a:graphic>
          <a:graphicData uri="http://schemas.openxmlformats.org/drawingml/2006/table">
            <a:tbl>
              <a:tblPr/>
              <a:tblGrid>
                <a:gridCol w="16889412">
                  <a:extLst>
                    <a:ext uri="{9D8B030D-6E8A-4147-A177-3AD203B41FA5}">
                      <a16:colId xmlns:a16="http://schemas.microsoft.com/office/drawing/2014/main" val="3555998699"/>
                    </a:ext>
                  </a:extLst>
                </a:gridCol>
              </a:tblGrid>
              <a:tr h="1871663">
                <a:tc>
                  <a:txBody>
                    <a:bodyPr/>
                    <a:lstStyle>
                      <a:lvl1pPr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1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9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8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Bitirme Ödevi / Seminer Adı </a:t>
                      </a:r>
                      <a:r>
                        <a:rPr kumimoji="0" lang="tr-TR" altLang="en-US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Arial</a:t>
                      </a:r>
                      <a:r>
                        <a:rPr kumimoji="0" lang="tr-TR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48 </a:t>
                      </a:r>
                      <a:r>
                        <a:rPr kumimoji="0" lang="tr-TR" altLang="en-US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Bold</a:t>
                      </a:r>
                      <a:r>
                        <a:rPr kumimoji="0" lang="tr-TR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Ortalanmış</a:t>
                      </a:r>
                      <a:br>
                        <a:rPr kumimoji="0" lang="tr-TR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tr-TR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Bitirme Ödevi / Seminer 48 </a:t>
                      </a:r>
                      <a:r>
                        <a:rPr kumimoji="0" lang="tr-TR" altLang="en-US" sz="4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Bold</a:t>
                      </a:r>
                      <a:endParaRPr kumimoji="0" lang="tr-TR" altLang="en-US" sz="4800" b="1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2757468"/>
                  </a:ext>
                </a:extLst>
              </a:tr>
              <a:tr h="1030377">
                <a:tc>
                  <a:txBody>
                    <a:bodyPr/>
                    <a:lstStyle>
                      <a:lvl1pPr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1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9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8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3497263">
                        <a:spcBef>
                          <a:spcPct val="20000"/>
                        </a:spcBef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349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Adı Soyadı 1, Adı Soyadı 2, </a:t>
                      </a:r>
                      <a:r>
                        <a:rPr kumimoji="0" lang="tr-TR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Arial</a:t>
                      </a:r>
                      <a:r>
                        <a:rPr kumimoji="0" lang="tr-TR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 </a:t>
                      </a:r>
                      <a:r>
                        <a:rPr kumimoji="0" lang="tr-TR" alt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Bold</a:t>
                      </a:r>
                      <a:r>
                        <a:rPr kumimoji="0" lang="tr-TR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Ortalanmış</a:t>
                      </a:r>
                    </a:p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Öğrenci Numarası1, Öğrenci Numarası2 </a:t>
                      </a:r>
                      <a:r>
                        <a:rPr kumimoji="0" lang="tr-TR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Arial</a:t>
                      </a:r>
                      <a:r>
                        <a:rPr kumimoji="0" lang="tr-TR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 normal ortalanmış</a:t>
                      </a:r>
                    </a:p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349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Danışman: </a:t>
                      </a:r>
                      <a:r>
                        <a:rPr kumimoji="0" lang="tr-TR" alt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Ünvan</a:t>
                      </a:r>
                      <a:r>
                        <a:rPr kumimoji="0" lang="tr-TR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Adı Soyadı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76017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o.ppt</Template>
  <TotalTime>271</TotalTime>
  <Words>42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  <vt:variant>
        <vt:lpstr>Custom Shows</vt:lpstr>
      </vt:variant>
      <vt:variant>
        <vt:i4>1</vt:i4>
      </vt:variant>
    </vt:vector>
  </HeadingPairs>
  <TitlesOfParts>
    <vt:vector size="6" baseType="lpstr">
      <vt:lpstr>Adobe Fan Heiti Std B</vt:lpstr>
      <vt:lpstr>Arial</vt:lpstr>
      <vt:lpstr>Calibri</vt:lpstr>
      <vt:lpstr>o</vt:lpstr>
      <vt:lpstr>PowerPoint Presentation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onur</dc:creator>
  <cp:lastModifiedBy>Erdal Aydemir</cp:lastModifiedBy>
  <cp:revision>45</cp:revision>
  <dcterms:created xsi:type="dcterms:W3CDTF">2011-12-26T20:21:58Z</dcterms:created>
  <dcterms:modified xsi:type="dcterms:W3CDTF">2022-06-13T12:13:33Z</dcterms:modified>
</cp:coreProperties>
</file>